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58" r:id="rId5"/>
    <p:sldId id="257" r:id="rId6"/>
    <p:sldId id="259" r:id="rId7"/>
    <p:sldId id="273" r:id="rId8"/>
    <p:sldId id="274" r:id="rId9"/>
    <p:sldId id="260" r:id="rId10"/>
    <p:sldId id="272" r:id="rId11"/>
    <p:sldId id="261" r:id="rId12"/>
    <p:sldId id="276" r:id="rId13"/>
    <p:sldId id="262" r:id="rId14"/>
    <p:sldId id="263" r:id="rId15"/>
    <p:sldId id="264" r:id="rId16"/>
    <p:sldId id="265" r:id="rId17"/>
    <p:sldId id="275" r:id="rId18"/>
    <p:sldId id="266" r:id="rId19"/>
    <p:sldId id="267" r:id="rId20"/>
    <p:sldId id="268" r:id="rId21"/>
    <p:sldId id="269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342584" cy="2331690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образовательное учреждение дополнительного образования «Дом детского творчества» станицы Атаманской муниципального образования Павловский район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a typeface="+mn-ea"/>
                <a:cs typeface="+mn-cs"/>
              </a:rPr>
              <a:t/>
            </a:r>
            <a:br>
              <a:rPr lang="ru-RU" sz="3200" dirty="0" smtClean="0">
                <a:ea typeface="+mn-ea"/>
                <a:cs typeface="+mn-cs"/>
              </a:rPr>
            </a:br>
            <a:r>
              <a:rPr lang="ru-RU" sz="3200" dirty="0">
                <a:ea typeface="+mn-ea"/>
                <a:cs typeface="+mn-cs"/>
              </a:rPr>
              <a:t/>
            </a:r>
            <a:br>
              <a:rPr lang="ru-RU" sz="3200" dirty="0">
                <a:ea typeface="+mn-ea"/>
                <a:cs typeface="+mn-cs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Составление описательных рассказов в развивающем обучении дошкольников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Педагог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дополнительного образования 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Дягилева Е.А.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октябрь 2019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2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-raduga.ru/wp-content/uploads/116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6" y="332656"/>
            <a:ext cx="8784976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924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omateplo.com/pics/Igra_Istoriya_v_kartinkah_1_Vesnadizain_D273_4_o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35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-схемы с алгоритмом по составлению рассказа-описани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96944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36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kulturologia.ru/files/u17975/levita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7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234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s2.livemaster.ru/storage/07/b2/3cec25459099c893450d80589b64--kartiny-panno-kartina-maslom-utro-v-sosnovo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956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7d5305dc7cb6d1370e56458632c2ed17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856984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8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proza.ru/pics/2019/09/17/14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01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.fonwall.ru/o/zw/osen-zayac-krolik-zhivotno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597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andia.ru/text/80/534/images/img21_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21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tdata.ru/u9/photo6985/20486008077-0/origin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6632"/>
            <a:ext cx="3888432" cy="633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www.stihi.ru/pics/2016/01/28/191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248472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21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011865/a8c18497-b3e2-4154-bc5b-15008ac99627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8568952" cy="6120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001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розова\Desktop\Новая папфото семинара\PIC_163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3752"/>
            <a:ext cx="8496943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242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розова\Desktop\Новая папфото семинара\PIC_163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4248471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Морозова\Desktop\Новая папфото семинара\PIC_163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501008"/>
            <a:ext cx="388843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Морозова\Desktop\Новая папфото семинара\PIC_163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3109"/>
            <a:ext cx="6840760" cy="3377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57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розова\Desktop\Новая папфото семинара\PIC_163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8496944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09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розова\Desktop\Новая папфото семинара\PIC_164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59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655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vetnoe.ru/upload/catalog/2017/11/GX436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961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0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daa233c433f113699a7ae10fb329c8da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136904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193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823871/208c491b-9011-443f-9c75-92de0d70ccd9/s1200?webp=fals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600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3d3/0009c7d2-9729836c/hello_html_1382156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21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2f/ae/4a/2fae4a39aadf22d27c0055031d1e95d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64782"/>
            <a:ext cx="8568952" cy="6528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14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olesie-igrushki.ru/upload/iblock/873/8738af00362b5644df493702b223a82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1"/>
            <a:ext cx="8640960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973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929/000168b8-147ffbe6/hello_html_m6d62a06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61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0</Words>
  <Application>Microsoft Office PowerPoint</Application>
  <PresentationFormat>Экран (4:3)</PresentationFormat>
  <Paragraphs>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 Муниципальное казенное образовательное учреждение дополнительного образования «Дом детского творчества» станицы Атаманской муниципального образования Павловский район   Составление описательных рассказов в развивающем обучении дошкольников     Педагог  дополнительного образования  Дягилева Е.А.  октябрь 2019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МКОУ ДО «ДДТ» ст. Атаманской   Реализация развивающего обучения дошкольников      Подготовила педагог  дополнительного образования  Дягил</dc:title>
  <dc:creator>Морозова</dc:creator>
  <cp:lastModifiedBy>Морозова</cp:lastModifiedBy>
  <cp:revision>14</cp:revision>
  <dcterms:created xsi:type="dcterms:W3CDTF">2019-10-07T06:38:44Z</dcterms:created>
  <dcterms:modified xsi:type="dcterms:W3CDTF">2019-10-08T05:29:41Z</dcterms:modified>
</cp:coreProperties>
</file>